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9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7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67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0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34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8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9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7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6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7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48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5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3DB1-444E-45C6-B2E6-288AA7075D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F1C154-0D16-4770-8C8F-0CBEA820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1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82" y="3343701"/>
            <a:ext cx="4034961" cy="33164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65" y="1173707"/>
            <a:ext cx="8502555" cy="2169994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</a:rPr>
              <a:t>Наши соседи-</a:t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 насекомые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96" y="4467935"/>
            <a:ext cx="4744872" cy="10679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Составитель: Трофимова Л.А.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59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</a:t>
            </a:r>
            <a:r>
              <a:rPr lang="ru-RU" dirty="0" smtClean="0"/>
              <a:t>учреждение Детский </a:t>
            </a:r>
            <a:r>
              <a:rPr lang="ru-RU" dirty="0"/>
              <a:t>сад №4 «Василек» </a:t>
            </a:r>
            <a:r>
              <a:rPr lang="ru-RU" dirty="0" smtClean="0"/>
              <a:t>ТГО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27755" y="632567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Туринск,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07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3" y="300103"/>
            <a:ext cx="5707185" cy="3800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3" y="2536519"/>
            <a:ext cx="6181328" cy="4116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248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3" y="136477"/>
            <a:ext cx="5870997" cy="3910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1" y="2825020"/>
            <a:ext cx="3857868" cy="40329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70" y="2546988"/>
            <a:ext cx="5994530" cy="39923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044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203"/>
            <a:ext cx="5984161" cy="398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2251988"/>
            <a:ext cx="6675149" cy="444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8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8" y="176219"/>
            <a:ext cx="9602368" cy="6395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33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9559"/>
            <a:ext cx="8596668" cy="5481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Результат</a:t>
            </a:r>
            <a:r>
              <a:rPr lang="ru-RU" sz="2400" dirty="0"/>
              <a:t>: </a:t>
            </a:r>
          </a:p>
          <a:p>
            <a:r>
              <a:rPr lang="ru-RU" sz="2400" dirty="0" smtClean="0"/>
              <a:t>У </a:t>
            </a:r>
            <a:r>
              <a:rPr lang="ru-RU" sz="2400" dirty="0"/>
              <a:t>детей появилось желание общаться с природой, с ее жителями-насекомыми ;</a:t>
            </a:r>
          </a:p>
          <a:p>
            <a:r>
              <a:rPr lang="ru-RU" sz="2400" dirty="0" smtClean="0"/>
              <a:t>дети </a:t>
            </a:r>
            <a:r>
              <a:rPr lang="ru-RU" sz="2400" dirty="0"/>
              <a:t>научились понимать необходимость бережного отношения к ним;</a:t>
            </a:r>
          </a:p>
          <a:p>
            <a:r>
              <a:rPr lang="ru-RU" sz="2400" dirty="0" smtClean="0"/>
              <a:t>научились </a:t>
            </a:r>
            <a:r>
              <a:rPr lang="ru-RU" sz="2400" dirty="0"/>
              <a:t>отражать свои впечатления через разные виды деятельности.</a:t>
            </a:r>
          </a:p>
          <a:p>
            <a:r>
              <a:rPr lang="ru-RU" sz="2400" i="1" dirty="0"/>
              <a:t>Если ребенка научить понимать всю важность роли насекомых в экологической цепи, то он несомненно будет ценить и беречь все то, что его окружает.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9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614149"/>
            <a:ext cx="8404746" cy="5420891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/>
              <a:t>Цель проекта: </a:t>
            </a:r>
            <a:r>
              <a:rPr lang="ru-RU" sz="4000" dirty="0"/>
              <a:t>Создание условий для развития познавательных и творческих способностей детей в процессе реализации образовательного проекта «Наши соседи </a:t>
            </a:r>
            <a:r>
              <a:rPr lang="ru-RU" sz="4000" dirty="0" smtClean="0"/>
              <a:t>–насекомые</a:t>
            </a:r>
            <a:r>
              <a:rPr lang="ru-RU" sz="4000" dirty="0"/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5" y="3758343"/>
            <a:ext cx="3913708" cy="30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6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3801"/>
            <a:ext cx="8596668" cy="5755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 Задачи проекта: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Для </a:t>
            </a:r>
            <a:r>
              <a:rPr lang="ru-RU" sz="2000" b="1" dirty="0">
                <a:solidFill>
                  <a:schemeClr val="tx1"/>
                </a:solidFill>
              </a:rPr>
              <a:t>педагога: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Уточнить </a:t>
            </a:r>
            <a:r>
              <a:rPr lang="ru-RU" sz="2000" dirty="0">
                <a:solidFill>
                  <a:schemeClr val="tx1"/>
                </a:solidFill>
              </a:rPr>
              <a:t>с детьми особенности внешнего вида насекомых, познакомить со способами их питания, образе жизни, защите от врагов.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Заложить </a:t>
            </a:r>
            <a:r>
              <a:rPr lang="ru-RU" sz="2000" dirty="0">
                <a:solidFill>
                  <a:schemeClr val="tx1"/>
                </a:solidFill>
              </a:rPr>
              <a:t>основы экологического воспитания, вызвать удовольствие от общения с природой.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Для детей: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формировать у детей элементарные представления о насекомых (бабочка, муравей, жук, пчела, кузнечик), их строении, способах передвижения;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воспитывать бережное отношение к живому;                                                                               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развивать эмоциональную отзывчивость;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формировать навыки исследовательской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09535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50627"/>
            <a:ext cx="8596668" cy="5290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Проблема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Во </a:t>
            </a:r>
            <a:r>
              <a:rPr lang="ru-RU" sz="2400" dirty="0">
                <a:solidFill>
                  <a:schemeClr val="tx1"/>
                </a:solidFill>
              </a:rPr>
              <a:t>время прогулки, на игровом участке, дети увидели насекомых. Реакция ребят была неоднозначной: часть детей выразили радость и неподдельный интерес, другие -  испугались, а часть детей с отвращением отнеслись к насекомым. Были и такие ребята, которые предложили уничтожить насекомых. Мнения детей разделились, в ходе беседы выяснилось, что знания дошкольников о насекомых очень скудные. Таким образом, возникла проблема: «Нужны ли насекомые? Пользу или вред они приносят?» Участие детей в проекте позволит сформировать представления о насекомых, их пользе или вреде; развить творческие способности и поисковую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6035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 Этапы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3141"/>
            <a:ext cx="8596668" cy="4458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отрудничество </a:t>
            </a:r>
            <a:r>
              <a:rPr lang="ru-RU" sz="2400" b="1" dirty="0">
                <a:solidFill>
                  <a:schemeClr val="tx1"/>
                </a:solidFill>
              </a:rPr>
              <a:t>с семьёй: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Консультации «Народные приметы», «Первая помощь при укусах насекомых», «</a:t>
            </a:r>
            <a:r>
              <a:rPr lang="ru-RU" sz="2400" dirty="0" err="1">
                <a:solidFill>
                  <a:schemeClr val="tx1"/>
                </a:solidFill>
              </a:rPr>
              <a:t>Заклички</a:t>
            </a:r>
            <a:r>
              <a:rPr lang="ru-RU" sz="2400" dirty="0">
                <a:solidFill>
                  <a:schemeClr val="tx1"/>
                </a:solidFill>
              </a:rPr>
              <a:t>, загадки о насекомых»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Участие </a:t>
            </a:r>
            <a:r>
              <a:rPr lang="ru-RU" sz="2400" dirty="0">
                <a:solidFill>
                  <a:schemeClr val="tx1"/>
                </a:solidFill>
              </a:rPr>
              <a:t>родителей в выставке  поделок, аппликаций, фотографий  с детьми о насекомых, помощь в оформлении выставки в группе, изготовление масок для </a:t>
            </a:r>
            <a:r>
              <a:rPr lang="ru-RU" sz="2400" dirty="0" err="1">
                <a:solidFill>
                  <a:schemeClr val="tx1"/>
                </a:solidFill>
              </a:rPr>
              <a:t>п.игр</a:t>
            </a:r>
            <a:r>
              <a:rPr lang="ru-RU" sz="2400" dirty="0">
                <a:solidFill>
                  <a:schemeClr val="tx1"/>
                </a:solidFill>
              </a:rPr>
              <a:t>, наблюдение с детьми в разных местах и в разное время за насекомыми. Чтение заучивание стихов, </a:t>
            </a:r>
            <a:r>
              <a:rPr lang="ru-RU" sz="2400" dirty="0" err="1">
                <a:solidFill>
                  <a:schemeClr val="tx1"/>
                </a:solidFill>
              </a:rPr>
              <a:t>потешек</a:t>
            </a:r>
            <a:r>
              <a:rPr lang="ru-RU" sz="2400" dirty="0">
                <a:solidFill>
                  <a:schemeClr val="tx1"/>
                </a:solidFill>
              </a:rPr>
              <a:t> о насекомых.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0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0" y="3583248"/>
            <a:ext cx="4917045" cy="3274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26" y="106209"/>
            <a:ext cx="4917044" cy="3274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4" y="106209"/>
            <a:ext cx="4917045" cy="3274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26" y="3583248"/>
            <a:ext cx="4917044" cy="3274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62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69" y="118281"/>
            <a:ext cx="3189382" cy="31893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219">
            <a:off x="199734" y="587866"/>
            <a:ext cx="4584903" cy="305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73" y="3546765"/>
            <a:ext cx="4430958" cy="295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313">
            <a:off x="7463961" y="789093"/>
            <a:ext cx="4480228" cy="298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70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50125"/>
            <a:ext cx="9880979" cy="6580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14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9" y="3848669"/>
            <a:ext cx="2131192" cy="28455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" y="288756"/>
            <a:ext cx="5928425" cy="3948331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46" y="2743200"/>
            <a:ext cx="5932474" cy="3951028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2990897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371</Words>
  <Application>Microsoft Office PowerPoint</Application>
  <PresentationFormat>Произвольный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Наши соседи-  насекомые</vt:lpstr>
      <vt:lpstr>Презентация PowerPoint</vt:lpstr>
      <vt:lpstr>Презентация PowerPoint</vt:lpstr>
      <vt:lpstr>Презентация PowerPoint</vt:lpstr>
      <vt:lpstr> Этапы реализации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соседи- насекомые</dc:title>
  <dc:creator>Лариса</dc:creator>
  <cp:lastModifiedBy>HP</cp:lastModifiedBy>
  <cp:revision>8</cp:revision>
  <dcterms:created xsi:type="dcterms:W3CDTF">2016-08-21T04:46:00Z</dcterms:created>
  <dcterms:modified xsi:type="dcterms:W3CDTF">2019-04-09T05:29:46Z</dcterms:modified>
</cp:coreProperties>
</file>